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75"/>
    <p:restoredTop sz="95788"/>
  </p:normalViewPr>
  <p:slideViewPr>
    <p:cSldViewPr snapToGrid="0" snapToObjects="1">
      <p:cViewPr varScale="1">
        <p:scale>
          <a:sx n="110" d="100"/>
          <a:sy n="110" d="100"/>
        </p:scale>
        <p:origin x="1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067A2-A778-3743-9B38-44CFD249A752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62A23-6DCD-7D4C-A36A-7985FDA70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51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A70D-789F-DE45-9056-8B1F2C99E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D0DDC-5477-5E45-B4B0-6818F3B93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A3DCF-6732-4B41-8988-1AF13E2C9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51E60-52D8-3844-A8F6-4A434654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D3DC8-1B43-BE45-A9CD-D7D715F5C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6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ADA75-611E-2A4B-9533-F4F7D13A8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EEF48-32CA-8444-90CD-2497F88A4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CF7CD-A877-E747-8E2E-386C5928C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9ECC3-69B3-A04D-A249-9AADCAB71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FF42F-159D-D749-B0B7-197639A4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98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4D35-FB14-BC49-AF8A-2018E7A03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9B9FD-BDD8-C340-A988-4227F4986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847C-C0D9-674C-B850-D5906C9F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52C1A-13E4-374C-938C-E1DF3892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4C0FD-A5A3-834D-B3DE-6728BC0D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3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C0226-E25C-2848-BC14-F0D370772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6CCC0-77F6-444D-8EBD-079954068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841C5-4378-3D42-9C39-2B71D1E23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D5817-6315-AE44-BB4B-6DFDB42CB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738D8-19FF-9740-BE74-4D049637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04F43-76B3-EC4A-92F0-9A3201F7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2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0DBD-F787-0D4D-8B38-4CDD7325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B20A2-700D-BF47-ABF1-E30CEEE95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DD041-B8D7-A042-82EA-8686F95D7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6124E-6D23-5040-928D-A9B91E952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3C9DB4-F2D0-A240-8A63-9A13DBBED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649533-7DC6-994E-9E21-8BE32173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B3F35A-FE93-934C-8AFC-A6D13967E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9E9825-D40D-3047-BF75-CA9C6FF5E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3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B6880-CEFE-B247-9172-31A0AC2B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8255-CE98-DB4B-BD16-B1437896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300F6-304A-F148-84DB-7507F851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171BB-4AC9-194A-9F40-085E35FE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6E99BA-4241-B146-A3D0-25D52C41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A8E8E-B9DE-FE44-A564-B42EEADD2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5BD88-CC38-0649-8919-FB566D73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0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66C6B-1646-E642-AAEE-8711D53A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19783-4F23-EF4D-8533-A8BC7914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5D263-B84E-3C46-959E-4AAB3C526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C6312-F744-084C-9D51-431894081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CDEF4-BA78-704A-AA8B-ACF21599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1A301-0EFC-A04A-80E1-20BF5B41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2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1F0E-3C2C-5B4F-8EE8-75A9E687E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309312-BEC3-1949-9E03-54457A3E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18F55-FF98-4443-85C3-7E7DABC60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AE58D-22E8-EB41-A4AA-8A8DBB6C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702DD-C005-5849-BD0E-A3FB900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0F7B7-0CAE-D74B-9E55-9461233E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9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89264-276F-2249-939A-3EBC034B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B179A-8BDF-2C44-9796-CE1FD7660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C18BD-52CE-5942-B2B5-C070ABB28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FDB1C-A257-8C4B-AF4C-FB791CC72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46C5E-9F05-0542-B41A-E1947A80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9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B3202-0A11-7E4D-9C24-7DF5534E61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EE2C23-F040-F049-952C-10E0F1CB9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C13C1-E350-CA49-B8A7-C16E4F0B3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F4371-CFE9-AA40-B27A-9A7E204D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EDCE5-10EB-134F-94C8-FDA1B4676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4D242F-EF1B-4548-97AB-CA68927F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7A7F6-2FF7-1B4C-A97A-D6C26C2BD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9F158-614E-5441-A84F-4F13EB816C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E734F-8E8B-8248-AB1E-31CEEF37C44D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7B99-1604-904A-8100-2474AE1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73D1B-073B-4043-8CAD-C303C4F48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A156-A70B-224E-A805-0A4B331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3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E2887-E354-6F4C-826B-1DD8F4587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en-US" dirty="0"/>
              <a:t>Welcome to American Sign Language, ASL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2D128-FD98-C841-8A92-9167A5B94B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Nixo</a:t>
            </a:r>
            <a:r>
              <a:rPr lang="en-US" sz="2800" dirty="0"/>
              <a:t> Lanning, DI</a:t>
            </a:r>
            <a:br>
              <a:rPr lang="en-US" sz="2800" dirty="0"/>
            </a:br>
            <a:r>
              <a:rPr lang="en-US" sz="2800" dirty="0"/>
              <a:t>+ </a:t>
            </a:r>
            <a:br>
              <a:rPr lang="en-US" sz="2800" dirty="0"/>
            </a:br>
            <a:r>
              <a:rPr lang="en-US" sz="2800" dirty="0"/>
              <a:t>Megan Goldberg, NIC: Certified Interpreter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97C88CA-8813-D846-8EE2-62A53A9A0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04519"/>
            <a:ext cx="121920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69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3032F-6E4B-1548-A422-A8E70DD0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93111-DDC5-5141-BB06-839F27508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Immersion- 4 classes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Learning ASL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Attention-getting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Which Hand to use?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The Signing Space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It’s not all in the hands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7950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6F60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75DD27-3E6D-2543-B3C6-4B9BBA9114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" r="1" b="921"/>
          <a:stretch/>
        </p:blipFill>
        <p:spPr bwMode="auto">
          <a:xfrm>
            <a:off x="243840" y="1380572"/>
            <a:ext cx="11704320" cy="385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4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61C1-E018-A049-9E0D-16EF9648B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F6842-F1DB-6F46-9D52-9ECBA22D7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DC040D8-0B34-E247-BFF6-5EA7FDE21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857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3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2950-0E47-7749-8C61-E78D74E41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AB1BB-70F2-1E47-9A39-38FE23C72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B19A018-8094-5542-83D6-A8F6FF6AA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8" y="353141"/>
            <a:ext cx="11493284" cy="613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245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A6A18-B142-3E49-A545-152E87C57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42" y="-53788"/>
            <a:ext cx="10515600" cy="1325563"/>
          </a:xfrm>
        </p:spPr>
        <p:txBody>
          <a:bodyPr/>
          <a:lstStyle/>
          <a:p>
            <a:r>
              <a:rPr lang="en-US" dirty="0"/>
              <a:t>Practice Names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3DA06-64EA-1A49-8F0E-106931F5F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7836"/>
            <a:ext cx="10515600" cy="5576046"/>
          </a:xfrm>
        </p:spPr>
        <p:txBody>
          <a:bodyPr numCol="2">
            <a:noAutofit/>
          </a:bodyPr>
          <a:lstStyle/>
          <a:p>
            <a:r>
              <a:rPr lang="en-US" dirty="0" err="1"/>
              <a:t>Abam</a:t>
            </a:r>
            <a:endParaRPr lang="en-US" dirty="0"/>
          </a:p>
          <a:p>
            <a:r>
              <a:rPr lang="en-US" dirty="0"/>
              <a:t>Bobby</a:t>
            </a:r>
          </a:p>
          <a:p>
            <a:r>
              <a:rPr lang="en-US" dirty="0" err="1"/>
              <a:t>Chann</a:t>
            </a:r>
            <a:endParaRPr lang="en-US" dirty="0"/>
          </a:p>
          <a:p>
            <a:r>
              <a:rPr lang="en-US" dirty="0"/>
              <a:t>Diego</a:t>
            </a:r>
          </a:p>
          <a:p>
            <a:r>
              <a:rPr lang="en-US" dirty="0"/>
              <a:t>Elroy</a:t>
            </a:r>
          </a:p>
          <a:p>
            <a:r>
              <a:rPr lang="en-US" dirty="0"/>
              <a:t>Fatima</a:t>
            </a:r>
          </a:p>
          <a:p>
            <a:r>
              <a:rPr lang="en-US" dirty="0"/>
              <a:t>Jade</a:t>
            </a:r>
          </a:p>
          <a:p>
            <a:r>
              <a:rPr lang="en-US" dirty="0" err="1"/>
              <a:t>Keala</a:t>
            </a:r>
            <a:endParaRPr lang="en-US" dirty="0"/>
          </a:p>
          <a:p>
            <a:r>
              <a:rPr lang="en-US" dirty="0"/>
              <a:t>Logan</a:t>
            </a:r>
          </a:p>
          <a:p>
            <a:r>
              <a:rPr lang="en-US" dirty="0"/>
              <a:t>Maria</a:t>
            </a:r>
          </a:p>
          <a:p>
            <a:r>
              <a:rPr lang="en-US" dirty="0"/>
              <a:t>Miguel</a:t>
            </a:r>
          </a:p>
          <a:p>
            <a:endParaRPr lang="en-US" dirty="0"/>
          </a:p>
          <a:p>
            <a:r>
              <a:rPr lang="en-US" dirty="0" err="1"/>
              <a:t>Neema</a:t>
            </a:r>
            <a:endParaRPr lang="en-US" dirty="0"/>
          </a:p>
          <a:p>
            <a:r>
              <a:rPr lang="en-US" dirty="0"/>
              <a:t>Omar</a:t>
            </a:r>
          </a:p>
          <a:p>
            <a:r>
              <a:rPr lang="en-US" dirty="0"/>
              <a:t>Ronin</a:t>
            </a:r>
          </a:p>
          <a:p>
            <a:r>
              <a:rPr lang="en-US" dirty="0"/>
              <a:t>Sherry</a:t>
            </a:r>
          </a:p>
          <a:p>
            <a:r>
              <a:rPr lang="en-US" dirty="0"/>
              <a:t>Toyo</a:t>
            </a:r>
          </a:p>
          <a:p>
            <a:r>
              <a:rPr lang="en-US" dirty="0"/>
              <a:t>Victor</a:t>
            </a:r>
          </a:p>
          <a:p>
            <a:r>
              <a:rPr lang="en-US" dirty="0"/>
              <a:t>Wyatt</a:t>
            </a:r>
          </a:p>
          <a:p>
            <a:r>
              <a:rPr lang="en-US" dirty="0" err="1"/>
              <a:t>Xiu</a:t>
            </a:r>
            <a:endParaRPr lang="en-US" dirty="0"/>
          </a:p>
          <a:p>
            <a:r>
              <a:rPr lang="en-US" dirty="0"/>
              <a:t>Yousef</a:t>
            </a:r>
          </a:p>
          <a:p>
            <a:r>
              <a:rPr lang="en-US" dirty="0" err="1"/>
              <a:t>Zaina</a:t>
            </a:r>
            <a:endParaRPr lang="en-US" dirty="0"/>
          </a:p>
          <a:p>
            <a:r>
              <a:rPr lang="en-US" dirty="0"/>
              <a:t>Zina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8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64A9-9864-FF4E-88ED-3D9F31891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Vocabulary for the 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80A9-A456-034F-902B-748004B1F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8897471" cy="5032375"/>
          </a:xfrm>
        </p:spPr>
        <p:txBody>
          <a:bodyPr>
            <a:normAutofit/>
          </a:bodyPr>
          <a:lstStyle/>
          <a:p>
            <a:r>
              <a:rPr lang="en-US" dirty="0"/>
              <a:t>Hello/Hi </a:t>
            </a:r>
            <a:br>
              <a:rPr lang="en-US" dirty="0"/>
            </a:br>
            <a:r>
              <a:rPr lang="en-US" dirty="0"/>
              <a:t>Bye</a:t>
            </a:r>
            <a:br>
              <a:rPr lang="en-US" dirty="0"/>
            </a:br>
            <a:r>
              <a:rPr lang="en-US" dirty="0"/>
              <a:t>What/Who/Where/When/How</a:t>
            </a:r>
            <a:br>
              <a:rPr lang="en-US" dirty="0"/>
            </a:br>
            <a:r>
              <a:rPr lang="en-US" dirty="0"/>
              <a:t>What’s your name </a:t>
            </a:r>
            <a:br>
              <a:rPr lang="en-US" dirty="0"/>
            </a:br>
            <a:r>
              <a:rPr lang="en-US" dirty="0"/>
              <a:t>My name is  </a:t>
            </a:r>
            <a:br>
              <a:rPr lang="en-US" dirty="0"/>
            </a:br>
            <a:r>
              <a:rPr lang="en-US" dirty="0"/>
              <a:t>Me-I</a:t>
            </a:r>
            <a:br>
              <a:rPr lang="en-US" dirty="0"/>
            </a:br>
            <a:r>
              <a:rPr lang="en-US" dirty="0"/>
              <a:t>You</a:t>
            </a:r>
            <a:br>
              <a:rPr lang="en-US" dirty="0"/>
            </a:br>
            <a:r>
              <a:rPr lang="en-US" dirty="0"/>
              <a:t>He/she/it </a:t>
            </a:r>
            <a:br>
              <a:rPr lang="en-US" dirty="0"/>
            </a:br>
            <a:r>
              <a:rPr lang="en-US" dirty="0"/>
              <a:t>Nice to-meet you</a:t>
            </a:r>
            <a:br>
              <a:rPr lang="en-US" dirty="0"/>
            </a:br>
            <a:r>
              <a:rPr lang="en-US" dirty="0"/>
              <a:t>See you Later </a:t>
            </a:r>
            <a:br>
              <a:rPr lang="en-US" dirty="0"/>
            </a:br>
            <a:r>
              <a:rPr lang="en-US" dirty="0"/>
              <a:t>Good Morning</a:t>
            </a:r>
            <a:br>
              <a:rPr lang="en-US" dirty="0"/>
            </a:br>
            <a:r>
              <a:rPr lang="en-US" dirty="0"/>
              <a:t>Good Afternoon</a:t>
            </a:r>
          </a:p>
        </p:txBody>
      </p:sp>
    </p:spTree>
    <p:extLst>
      <p:ext uri="{BB962C8B-B14F-4D97-AF65-F5344CB8AC3E}">
        <p14:creationId xmlns:p14="http://schemas.microsoft.com/office/powerpoint/2010/main" val="156953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0BBDF-5AC8-6846-8BD2-36310474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2A0A-E042-D143-8528-7F0D13D3B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fingerspelling (your name, objects,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r>
              <a:rPr lang="en-US" dirty="0"/>
              <a:t>Work Survival Signs </a:t>
            </a:r>
          </a:p>
          <a:p>
            <a:r>
              <a:rPr lang="en-US" dirty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3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83</Words>
  <Application>Microsoft Macintosh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Welcome to American Sign Language, ASL </vt:lpstr>
      <vt:lpstr>Snapshots</vt:lpstr>
      <vt:lpstr>PowerPoint Presentation</vt:lpstr>
      <vt:lpstr>PowerPoint Presentation</vt:lpstr>
      <vt:lpstr>PowerPoint Presentation</vt:lpstr>
      <vt:lpstr>Practice Names </vt:lpstr>
      <vt:lpstr>New Vocabulary for the day</vt:lpstr>
      <vt:lpstr>Next Week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American Sign Language, ASL </dc:title>
  <dc:creator>Nixo Lanning</dc:creator>
  <cp:lastModifiedBy>aocpvc@nmcourts.gov</cp:lastModifiedBy>
  <cp:revision>10</cp:revision>
  <dcterms:created xsi:type="dcterms:W3CDTF">2020-07-07T16:48:35Z</dcterms:created>
  <dcterms:modified xsi:type="dcterms:W3CDTF">2020-07-21T01:27:47Z</dcterms:modified>
</cp:coreProperties>
</file>